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DF7"/>
    <a:srgbClr val="ACC7F2"/>
    <a:srgbClr val="5F65DF"/>
    <a:srgbClr val="191E79"/>
    <a:srgbClr val="12166C"/>
    <a:srgbClr val="10145E"/>
    <a:srgbClr val="161A6B"/>
    <a:srgbClr val="73A0E9"/>
    <a:srgbClr val="898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2" autoAdjust="0"/>
    <p:restoredTop sz="94641" autoAdjust="0"/>
  </p:normalViewPr>
  <p:slideViewPr>
    <p:cSldViewPr snapToGrid="0">
      <p:cViewPr varScale="1">
        <p:scale>
          <a:sx n="12" d="100"/>
          <a:sy n="12" d="100"/>
        </p:scale>
        <p:origin x="2093" y="15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4FFB-4AFC-4154-A4C5-1B6D80F44CEC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D9D-62E0-43F4-9A53-43AFB649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484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4FFB-4AFC-4154-A4C5-1B6D80F44CEC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D9D-62E0-43F4-9A53-43AFB649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064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4FFB-4AFC-4154-A4C5-1B6D80F44CEC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D9D-62E0-43F4-9A53-43AFB649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4123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4FFB-4AFC-4154-A4C5-1B6D80F44CEC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D9D-62E0-43F4-9A53-43AFB649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313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4FFB-4AFC-4154-A4C5-1B6D80F44CEC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D9D-62E0-43F4-9A53-43AFB649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91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4FFB-4AFC-4154-A4C5-1B6D80F44CEC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D9D-62E0-43F4-9A53-43AFB649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39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4FFB-4AFC-4154-A4C5-1B6D80F44CEC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D9D-62E0-43F4-9A53-43AFB649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807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4FFB-4AFC-4154-A4C5-1B6D80F44CEC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D9D-62E0-43F4-9A53-43AFB649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34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4FFB-4AFC-4154-A4C5-1B6D80F44CEC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D9D-62E0-43F4-9A53-43AFB649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343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4FFB-4AFC-4154-A4C5-1B6D80F44CEC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D9D-62E0-43F4-9A53-43AFB649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252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E4FFB-4AFC-4154-A4C5-1B6D80F44CEC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51D9D-62E0-43F4-9A53-43AFB649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4856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E4FFB-4AFC-4154-A4C5-1B6D80F44CEC}" type="datetimeFigureOut">
              <a:rPr lang="pt-BR" smtClean="0"/>
              <a:t>12/09/2025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51D9D-62E0-43F4-9A53-43AFB649C12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339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DD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88C902A4-BB70-370F-BE68-5D33D5D3E143}"/>
              </a:ext>
            </a:extLst>
          </p:cNvPr>
          <p:cNvSpPr/>
          <p:nvPr/>
        </p:nvSpPr>
        <p:spPr>
          <a:xfrm>
            <a:off x="0" y="0"/>
            <a:ext cx="32399288" cy="5275385"/>
          </a:xfrm>
          <a:prstGeom prst="rect">
            <a:avLst/>
          </a:prstGeom>
          <a:gradFill flip="none" rotWithShape="1">
            <a:gsLst>
              <a:gs pos="23000">
                <a:srgbClr val="10145E"/>
              </a:gs>
              <a:gs pos="0">
                <a:schemeClr val="tx1"/>
              </a:gs>
              <a:gs pos="39000">
                <a:srgbClr val="111565"/>
              </a:gs>
              <a:gs pos="61000">
                <a:srgbClr val="12166C"/>
              </a:gs>
              <a:gs pos="78000">
                <a:srgbClr val="10145E"/>
              </a:gs>
              <a:gs pos="100000">
                <a:schemeClr val="tx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06EE64-93D2-BFC4-E6CE-CB7B9C901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156"/>
          <a:stretch>
            <a:fillRect/>
          </a:stretch>
        </p:blipFill>
        <p:spPr>
          <a:xfrm>
            <a:off x="641578" y="921381"/>
            <a:ext cx="19411080" cy="367601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9B2AD67B-B6DE-7542-9BD7-F07464BE4911}"/>
              </a:ext>
            </a:extLst>
          </p:cNvPr>
          <p:cNvSpPr/>
          <p:nvPr/>
        </p:nvSpPr>
        <p:spPr>
          <a:xfrm>
            <a:off x="0" y="42632308"/>
            <a:ext cx="32399288" cy="63660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2000">
                <a:srgbClr val="898DE7"/>
              </a:gs>
              <a:gs pos="79000">
                <a:srgbClr val="10145E"/>
              </a:gs>
              <a:gs pos="24000">
                <a:srgbClr val="1014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F9CA694-9675-7B62-DFE6-9D563DA1FC7D}"/>
              </a:ext>
            </a:extLst>
          </p:cNvPr>
          <p:cNvSpPr txBox="1"/>
          <p:nvPr/>
        </p:nvSpPr>
        <p:spPr>
          <a:xfrm>
            <a:off x="4097666" y="6146458"/>
            <a:ext cx="24203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Títu</a:t>
            </a:r>
            <a:r>
              <a:rPr lang="en-US" sz="54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endParaRPr lang="pt-BR" sz="54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8778CBF-81E7-1E90-FA01-F42FE8DECE10}"/>
              </a:ext>
            </a:extLst>
          </p:cNvPr>
          <p:cNvSpPr txBox="1"/>
          <p:nvPr/>
        </p:nvSpPr>
        <p:spPr>
          <a:xfrm>
            <a:off x="641578" y="7459304"/>
            <a:ext cx="31116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0" u="sng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Primeiro autor</a:t>
            </a:r>
            <a:r>
              <a:rPr lang="pt-BR" sz="4000" b="1" i="0" u="sng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segundo</a:t>
            </a:r>
            <a:r>
              <a:rPr lang="pt-BR" sz="4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autor</a:t>
            </a:r>
            <a:r>
              <a:rPr lang="pt-BR" sz="4000" b="1" baseline="30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terceiro autor</a:t>
            </a:r>
            <a:r>
              <a:rPr lang="pt-BR" sz="4000" b="1" baseline="30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4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</a:t>
            </a:r>
            <a:b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Afiliação</a:t>
            </a:r>
            <a:br>
              <a:rPr lang="pt-BR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u="sng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endParaRPr lang="pt-BR" sz="4000" b="1" u="sng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9459679-E0C1-E00F-D876-885707F5434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74"/>
          <a:stretch>
            <a:fillRect/>
          </a:stretch>
        </p:blipFill>
        <p:spPr>
          <a:xfrm>
            <a:off x="-2" y="-1"/>
            <a:ext cx="32399288" cy="5275385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80922934-AFE9-124F-10EE-8737EFA85453}"/>
              </a:ext>
            </a:extLst>
          </p:cNvPr>
          <p:cNvSpPr/>
          <p:nvPr/>
        </p:nvSpPr>
        <p:spPr>
          <a:xfrm>
            <a:off x="27863889" y="969148"/>
            <a:ext cx="3893820" cy="33370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DB1F24FA-56C2-CA35-166F-9BCB1A177769}"/>
              </a:ext>
            </a:extLst>
          </p:cNvPr>
          <p:cNvSpPr/>
          <p:nvPr/>
        </p:nvSpPr>
        <p:spPr>
          <a:xfrm>
            <a:off x="22507029" y="969148"/>
            <a:ext cx="3893820" cy="33370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CD6CC85-4134-35F7-893D-DAE5300D4B75}"/>
              </a:ext>
            </a:extLst>
          </p:cNvPr>
          <p:cNvSpPr txBox="1"/>
          <p:nvPr/>
        </p:nvSpPr>
        <p:spPr>
          <a:xfrm>
            <a:off x="22623458" y="1760528"/>
            <a:ext cx="3660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5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ogo</a:t>
            </a:r>
          </a:p>
          <a:p>
            <a:pPr algn="ctr"/>
            <a:r>
              <a:rPr lang="en-US" sz="54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afiliação</a:t>
            </a:r>
            <a:endParaRPr lang="pt-BR" sz="5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DFDDA4C-1BB4-959F-63D2-A315B40879FE}"/>
              </a:ext>
            </a:extLst>
          </p:cNvPr>
          <p:cNvSpPr txBox="1"/>
          <p:nvPr/>
        </p:nvSpPr>
        <p:spPr>
          <a:xfrm>
            <a:off x="27980318" y="1760528"/>
            <a:ext cx="3660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5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ogo</a:t>
            </a:r>
          </a:p>
          <a:p>
            <a:pPr algn="ctr"/>
            <a:r>
              <a:rPr lang="en-US" sz="54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afiliação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57044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6B112-567D-6C68-DEF7-9EA1D7103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9744F5C9-BC73-E15B-692A-DFC4869C3035}"/>
              </a:ext>
            </a:extLst>
          </p:cNvPr>
          <p:cNvSpPr/>
          <p:nvPr/>
        </p:nvSpPr>
        <p:spPr>
          <a:xfrm>
            <a:off x="0" y="0"/>
            <a:ext cx="32399288" cy="5275385"/>
          </a:xfrm>
          <a:prstGeom prst="rect">
            <a:avLst/>
          </a:prstGeom>
          <a:gradFill flip="none" rotWithShape="1">
            <a:gsLst>
              <a:gs pos="23000">
                <a:srgbClr val="10145E"/>
              </a:gs>
              <a:gs pos="0">
                <a:schemeClr val="tx1"/>
              </a:gs>
              <a:gs pos="39000">
                <a:srgbClr val="111565"/>
              </a:gs>
              <a:gs pos="61000">
                <a:srgbClr val="12166C"/>
              </a:gs>
              <a:gs pos="78000">
                <a:srgbClr val="10145E"/>
              </a:gs>
              <a:gs pos="100000">
                <a:schemeClr val="tx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A723F1C-1813-F239-526B-1E078AF2C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156"/>
          <a:stretch>
            <a:fillRect/>
          </a:stretch>
        </p:blipFill>
        <p:spPr>
          <a:xfrm>
            <a:off x="641578" y="921381"/>
            <a:ext cx="19411080" cy="3676019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B0BCE32F-42BC-EDB3-FB25-6761F9AEE840}"/>
              </a:ext>
            </a:extLst>
          </p:cNvPr>
          <p:cNvSpPr/>
          <p:nvPr/>
        </p:nvSpPr>
        <p:spPr>
          <a:xfrm>
            <a:off x="0" y="42632308"/>
            <a:ext cx="32399288" cy="63660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2000">
                <a:srgbClr val="898DE7"/>
              </a:gs>
              <a:gs pos="79000">
                <a:srgbClr val="10145E"/>
              </a:gs>
              <a:gs pos="24000">
                <a:srgbClr val="1014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41E907B-A515-6FF7-A9E9-2CB7EFAADE52}"/>
              </a:ext>
            </a:extLst>
          </p:cNvPr>
          <p:cNvSpPr txBox="1"/>
          <p:nvPr/>
        </p:nvSpPr>
        <p:spPr>
          <a:xfrm>
            <a:off x="4097666" y="6146458"/>
            <a:ext cx="24203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Títu</a:t>
            </a:r>
            <a:r>
              <a:rPr lang="en-US" sz="54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endParaRPr lang="pt-BR" sz="54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5D77ED68-9949-7D09-F0A3-E2C00856D7B0}"/>
              </a:ext>
            </a:extLst>
          </p:cNvPr>
          <p:cNvSpPr txBox="1"/>
          <p:nvPr/>
        </p:nvSpPr>
        <p:spPr>
          <a:xfrm>
            <a:off x="641578" y="7459304"/>
            <a:ext cx="31116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0" u="sng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Primeiro autor</a:t>
            </a:r>
            <a:r>
              <a:rPr lang="pt-BR" sz="4000" b="1" i="0" u="sng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segundo</a:t>
            </a:r>
            <a:r>
              <a:rPr lang="pt-BR" sz="4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autor</a:t>
            </a:r>
            <a:r>
              <a:rPr lang="pt-BR" sz="4000" b="1" baseline="30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terceiro autor</a:t>
            </a:r>
            <a:r>
              <a:rPr lang="pt-BR" sz="4000" b="1" baseline="30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4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</a:t>
            </a:r>
            <a:b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Afiliação</a:t>
            </a:r>
            <a:br>
              <a:rPr lang="pt-BR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u="sng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endParaRPr lang="pt-BR" sz="4000" b="1" u="sng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A916EA58-4386-EF8A-0B6A-D0E2F7F88D3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74"/>
          <a:stretch>
            <a:fillRect/>
          </a:stretch>
        </p:blipFill>
        <p:spPr>
          <a:xfrm>
            <a:off x="-2" y="-1"/>
            <a:ext cx="32399288" cy="5275385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16682F11-9A45-92BC-28DC-F550DA7AFBBA}"/>
              </a:ext>
            </a:extLst>
          </p:cNvPr>
          <p:cNvSpPr/>
          <p:nvPr/>
        </p:nvSpPr>
        <p:spPr>
          <a:xfrm>
            <a:off x="27863889" y="969148"/>
            <a:ext cx="3893820" cy="33370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CB0F744-3EC8-51A0-DE88-CBB760A3D8AC}"/>
              </a:ext>
            </a:extLst>
          </p:cNvPr>
          <p:cNvSpPr/>
          <p:nvPr/>
        </p:nvSpPr>
        <p:spPr>
          <a:xfrm>
            <a:off x="22507029" y="969148"/>
            <a:ext cx="3893820" cy="33370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1524DBA-8E24-80DE-A790-46A4F15943A9}"/>
              </a:ext>
            </a:extLst>
          </p:cNvPr>
          <p:cNvSpPr txBox="1"/>
          <p:nvPr/>
        </p:nvSpPr>
        <p:spPr>
          <a:xfrm>
            <a:off x="22623458" y="1760528"/>
            <a:ext cx="3660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5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ogo</a:t>
            </a:r>
          </a:p>
          <a:p>
            <a:pPr algn="ctr"/>
            <a:r>
              <a:rPr lang="en-US" sz="54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afiliação</a:t>
            </a:r>
            <a:endParaRPr lang="pt-BR" sz="5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1927A66-56D7-FCE9-F8D9-0D77FFD63DBB}"/>
              </a:ext>
            </a:extLst>
          </p:cNvPr>
          <p:cNvSpPr txBox="1"/>
          <p:nvPr/>
        </p:nvSpPr>
        <p:spPr>
          <a:xfrm>
            <a:off x="27980318" y="1760528"/>
            <a:ext cx="3660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5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ogo</a:t>
            </a:r>
          </a:p>
          <a:p>
            <a:pPr algn="ctr"/>
            <a:r>
              <a:rPr lang="en-US" sz="54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afiliação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391526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4640C0-4B3B-0BF4-2B1E-3A3DE14F3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>
            <a:extLst>
              <a:ext uri="{FF2B5EF4-FFF2-40B4-BE49-F238E27FC236}">
                <a16:creationId xmlns:a16="http://schemas.microsoft.com/office/drawing/2014/main" id="{03E29E43-38BE-5567-7B9F-D374DA51EFC8}"/>
              </a:ext>
            </a:extLst>
          </p:cNvPr>
          <p:cNvSpPr/>
          <p:nvPr/>
        </p:nvSpPr>
        <p:spPr>
          <a:xfrm>
            <a:off x="0" y="0"/>
            <a:ext cx="32399288" cy="5275385"/>
          </a:xfrm>
          <a:prstGeom prst="rect">
            <a:avLst/>
          </a:prstGeom>
          <a:solidFill>
            <a:srgbClr val="ACC7F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4928131-A0EB-D97E-C3BD-BC69A1D55FF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74"/>
          <a:stretch>
            <a:fillRect/>
          </a:stretch>
        </p:blipFill>
        <p:spPr>
          <a:xfrm>
            <a:off x="0" y="0"/>
            <a:ext cx="32399288" cy="5275385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3AA9289C-CB94-3CA8-1496-178820A1F270}"/>
              </a:ext>
            </a:extLst>
          </p:cNvPr>
          <p:cNvSpPr txBox="1"/>
          <p:nvPr/>
        </p:nvSpPr>
        <p:spPr>
          <a:xfrm>
            <a:off x="4097666" y="6146458"/>
            <a:ext cx="242039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Títu</a:t>
            </a:r>
            <a:r>
              <a:rPr lang="en-US" sz="5400" b="1" dirty="0" err="1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</a:t>
            </a:r>
            <a:endParaRPr lang="pt-BR" sz="5400" dirty="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C4E99A2-DA8D-D4CC-9256-6F68A6641E2D}"/>
              </a:ext>
            </a:extLst>
          </p:cNvPr>
          <p:cNvSpPr txBox="1"/>
          <p:nvPr/>
        </p:nvSpPr>
        <p:spPr>
          <a:xfrm>
            <a:off x="641578" y="7459304"/>
            <a:ext cx="31116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0" u="sng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Primeiro autor</a:t>
            </a:r>
            <a:r>
              <a:rPr lang="pt-BR" sz="4000" b="1" i="0" u="sng" baseline="3000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segundo</a:t>
            </a:r>
            <a:r>
              <a:rPr lang="pt-BR" sz="4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autor</a:t>
            </a:r>
            <a:r>
              <a:rPr lang="pt-BR" sz="4000" b="1" baseline="30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4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terceiro autor</a:t>
            </a:r>
            <a:r>
              <a:rPr lang="pt-BR" sz="4000" b="1" baseline="30000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pt-BR" sz="40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.....</a:t>
            </a:r>
            <a:b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Afiliação</a:t>
            </a:r>
            <a:br>
              <a:rPr lang="pt-BR" sz="4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u="sng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</a:t>
            </a:r>
            <a:endParaRPr lang="pt-BR" sz="4000" b="1" u="sng" dirty="0"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CA39139-35E1-5E06-C893-96439C20F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156"/>
          <a:stretch>
            <a:fillRect/>
          </a:stretch>
        </p:blipFill>
        <p:spPr>
          <a:xfrm>
            <a:off x="1068189" y="740406"/>
            <a:ext cx="20763112" cy="393206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AA8DBD8A-BA1F-8A74-4E54-FD91A79C3DAC}"/>
              </a:ext>
            </a:extLst>
          </p:cNvPr>
          <p:cNvSpPr/>
          <p:nvPr/>
        </p:nvSpPr>
        <p:spPr>
          <a:xfrm>
            <a:off x="0" y="42632308"/>
            <a:ext cx="32399288" cy="636607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2000">
                <a:srgbClr val="898DE7"/>
              </a:gs>
              <a:gs pos="79000">
                <a:srgbClr val="10145E"/>
              </a:gs>
              <a:gs pos="24000">
                <a:srgbClr val="10145E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34FAD120-6A85-1202-D51B-FE0296C6EA70}"/>
              </a:ext>
            </a:extLst>
          </p:cNvPr>
          <p:cNvSpPr/>
          <p:nvPr/>
        </p:nvSpPr>
        <p:spPr>
          <a:xfrm>
            <a:off x="27863889" y="969148"/>
            <a:ext cx="3893820" cy="33370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A99D4E92-E588-267D-41D5-64F3257C7CBC}"/>
              </a:ext>
            </a:extLst>
          </p:cNvPr>
          <p:cNvSpPr/>
          <p:nvPr/>
        </p:nvSpPr>
        <p:spPr>
          <a:xfrm>
            <a:off x="22507029" y="969148"/>
            <a:ext cx="3893820" cy="333708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5F6AB07-3916-6D2C-78B6-5B1E915F2928}"/>
              </a:ext>
            </a:extLst>
          </p:cNvPr>
          <p:cNvSpPr txBox="1"/>
          <p:nvPr/>
        </p:nvSpPr>
        <p:spPr>
          <a:xfrm>
            <a:off x="22623458" y="1760528"/>
            <a:ext cx="3660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5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ogo</a:t>
            </a:r>
          </a:p>
          <a:p>
            <a:pPr algn="ctr"/>
            <a:r>
              <a:rPr lang="en-US" sz="54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afiliação</a:t>
            </a:r>
            <a:endParaRPr lang="pt-BR" sz="54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F241D15-2A85-2278-9004-B6EFC97AC15E}"/>
              </a:ext>
            </a:extLst>
          </p:cNvPr>
          <p:cNvSpPr txBox="1"/>
          <p:nvPr/>
        </p:nvSpPr>
        <p:spPr>
          <a:xfrm>
            <a:off x="27980318" y="1760528"/>
            <a:ext cx="36609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5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ogo</a:t>
            </a:r>
          </a:p>
          <a:p>
            <a:pPr algn="ctr"/>
            <a:r>
              <a:rPr lang="en-US" sz="5400" b="1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afiliação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2635095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281</TotalTime>
  <Words>57</Words>
  <Application>Microsoft Office PowerPoint</Application>
  <PresentationFormat>Personalizar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Beatriz Germinare</dc:creator>
  <cp:lastModifiedBy>Beatriz Germinare</cp:lastModifiedBy>
  <cp:revision>3</cp:revision>
  <dcterms:created xsi:type="dcterms:W3CDTF">2025-09-11T15:48:47Z</dcterms:created>
  <dcterms:modified xsi:type="dcterms:W3CDTF">2025-09-12T19:07:27Z</dcterms:modified>
</cp:coreProperties>
</file>